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4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3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3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7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3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5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0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3D9BE-BC02-4B93-94A0-01379F578B26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0125-DAA6-42C2-97C2-BE88CA42A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화면 슬라이드 쇼(4:3)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2016-03-13T15:11:47Z</dcterms:created>
  <dcterms:modified xsi:type="dcterms:W3CDTF">2016-03-13T15:13:11Z</dcterms:modified>
</cp:coreProperties>
</file>